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4385588" cy="13717588"/>
  <p:notesSz cx="6858000" cy="9144000"/>
  <p:defaultTextStyle>
    <a:defPPr>
      <a:defRPr lang="ru-RU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912" y="-102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6523562" y="1952852"/>
            <a:ext cx="8230136" cy="4161954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28919" y="1952852"/>
            <a:ext cx="24288217" cy="4161954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6294" y="8814821"/>
            <a:ext cx="20727750" cy="2724466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6294" y="5814100"/>
            <a:ext cx="20727750" cy="3000722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28920" y="11380519"/>
            <a:ext cx="16257059" cy="321918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8492405" y="11380519"/>
            <a:ext cx="16261294" cy="3219187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81" y="549340"/>
            <a:ext cx="21947029" cy="2286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79" y="3070582"/>
            <a:ext cx="10774537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19279" y="4350254"/>
            <a:ext cx="10774537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8" cy="1279672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8" cy="7903491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80" y="546163"/>
            <a:ext cx="8022691" cy="2324369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2" cy="11707581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80" y="2870534"/>
            <a:ext cx="8022691" cy="9383212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746" y="9602311"/>
            <a:ext cx="14631353" cy="1133607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81" y="549340"/>
            <a:ext cx="21947029" cy="2286265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81" y="3200772"/>
            <a:ext cx="21947029" cy="905297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38FA-B4E3-425A-B57B-EBC026E24173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31744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747633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6E8D-43BE-4435-98AC-8DD4375A2B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jti\Desktop\преза 26.03\презентация на 26.03 (2)_Страница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24387175" cy="137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jti\Desktop\преза 26.03\презентация на 26.03 (2)_Страница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24385588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jti\Desktop\преза 26.03\презентация на 26.03 (2)_Страница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24387175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jti\Desktop\преза 26.03\презентация на 26.03 (2)_Страница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24387176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jti\Desktop\преза 26.03\презентация на 26.03 (2)_Страница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5588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jti\Desktop\преза 26.03\презентация на 26.03 (2)_Страница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7175" cy="1371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jti\Desktop\преза 26.03\презентация на 26.03 (2)_Страница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587"/>
            <a:ext cx="24387176" cy="1371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jti\Desktop\преза 26.03\презентация на 26.03 (2)_Страница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93" y="13962"/>
            <a:ext cx="24358203" cy="1370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jti\Desktop\преза 26.03\презентация на 26.03 (2)_Страница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"/>
            <a:ext cx="24384001" cy="1371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jti\Desktop\преза 26.03\презентация на 26.03 (2)_Страница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24387176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jti\Desktop\преза 26.03\презентация на 26.03 (2)_Страница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24388763" cy="137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Пономарева</dc:creator>
  <cp:lastModifiedBy>Анна Пономарева</cp:lastModifiedBy>
  <cp:revision>1</cp:revision>
  <dcterms:created xsi:type="dcterms:W3CDTF">2024-03-25T13:52:37Z</dcterms:created>
  <dcterms:modified xsi:type="dcterms:W3CDTF">2024-03-25T13:58:20Z</dcterms:modified>
</cp:coreProperties>
</file>